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65" r:id="rId4"/>
    <p:sldId id="257" r:id="rId5"/>
    <p:sldId id="263" r:id="rId6"/>
    <p:sldId id="258" r:id="rId7"/>
    <p:sldId id="264" r:id="rId8"/>
    <p:sldId id="259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Verpleegtechnische Handelingen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62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 en fout</a:t>
            </a:r>
            <a:br>
              <a:rPr lang="nl-NL" dirty="0" smtClean="0"/>
            </a:br>
            <a:r>
              <a:rPr lang="nl-NL" dirty="0" smtClean="0"/>
              <a:t>bij subcutane technieken</a:t>
            </a:r>
            <a:endParaRPr lang="nl-NL" dirty="0"/>
          </a:p>
        </p:txBody>
      </p:sp>
      <p:pic>
        <p:nvPicPr>
          <p:cNvPr id="3074" name="Picture 2" descr="Afbeeldingsresultaat voor insuline injecter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047" y="620636"/>
            <a:ext cx="6648993" cy="560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9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Big</a:t>
            </a:r>
          </a:p>
          <a:p>
            <a:r>
              <a:rPr lang="nl-NL" dirty="0" smtClean="0"/>
              <a:t>Voorbehouden handelingen en verpleegtechnische handelingen</a:t>
            </a:r>
          </a:p>
          <a:p>
            <a:r>
              <a:rPr lang="nl-NL" dirty="0" smtClean="0"/>
              <a:t>Bevoegd </a:t>
            </a:r>
          </a:p>
          <a:p>
            <a:r>
              <a:rPr lang="nl-NL" dirty="0" smtClean="0"/>
              <a:t>Bekwaam</a:t>
            </a:r>
          </a:p>
          <a:p>
            <a:r>
              <a:rPr lang="nl-NL" dirty="0" smtClean="0"/>
              <a:t>Titelbescherming en </a:t>
            </a:r>
            <a:r>
              <a:rPr lang="nl-NL" dirty="0" smtClean="0"/>
              <a:t>registratie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Afbeeldingsresultaat voor big registra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27" y="4248557"/>
            <a:ext cx="395287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Afbeeldingsresultaat voor big registrat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4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weet je al van Diabetes?</a:t>
            </a:r>
            <a:endParaRPr lang="nl-NL" dirty="0"/>
          </a:p>
        </p:txBody>
      </p:sp>
      <p:pic>
        <p:nvPicPr>
          <p:cNvPr id="3074" name="Picture 2" descr="Afbeeldingsresultaat voor diabetes typ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1" y="309743"/>
            <a:ext cx="5189720" cy="5189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89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Insuline injecteren en bloedsuiker controle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Diabetes </a:t>
            </a:r>
            <a:r>
              <a:rPr lang="nl-NL" dirty="0" smtClean="0"/>
              <a:t>type 1</a:t>
            </a:r>
          </a:p>
          <a:p>
            <a:r>
              <a:rPr lang="nl-NL" dirty="0" smtClean="0"/>
              <a:t>Diabetes Type 2</a:t>
            </a:r>
          </a:p>
          <a:p>
            <a:r>
              <a:rPr lang="nl-NL" dirty="0" smtClean="0"/>
              <a:t>Bloedsuikerspiegel</a:t>
            </a:r>
          </a:p>
          <a:p>
            <a:r>
              <a:rPr lang="nl-NL" dirty="0" smtClean="0"/>
              <a:t>Hypo</a:t>
            </a:r>
          </a:p>
          <a:p>
            <a:r>
              <a:rPr lang="nl-NL" dirty="0" smtClean="0"/>
              <a:t>Hyper</a:t>
            </a:r>
          </a:p>
          <a:p>
            <a:r>
              <a:rPr lang="nl-NL" dirty="0" smtClean="0"/>
              <a:t>Insuline         </a:t>
            </a:r>
          </a:p>
          <a:p>
            <a:r>
              <a:rPr lang="nl-NL" dirty="0" smtClean="0"/>
              <a:t>                                            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6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Hypo en Hyper</a:t>
            </a:r>
            <a:endParaRPr lang="nl-NL" dirty="0"/>
          </a:p>
        </p:txBody>
      </p:sp>
      <p:pic>
        <p:nvPicPr>
          <p:cNvPr id="2050" name="Picture 2" descr="Afbeeldingsresultaat voor insuline injecter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865853"/>
            <a:ext cx="7315200" cy="511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3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Injecteren= parenteraal toedienen van medicatie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Intracutaan                                         </a:t>
            </a:r>
          </a:p>
          <a:p>
            <a:pPr marL="0" indent="0">
              <a:buNone/>
            </a:pPr>
            <a:r>
              <a:rPr lang="nl-NL" dirty="0" smtClean="0"/>
              <a:t>Subcutaan</a:t>
            </a:r>
          </a:p>
          <a:p>
            <a:pPr marL="0" indent="0">
              <a:buNone/>
            </a:pPr>
            <a:r>
              <a:rPr lang="nl-NL" dirty="0" smtClean="0"/>
              <a:t>Intramusculair</a:t>
            </a:r>
          </a:p>
          <a:p>
            <a:pPr marL="0" indent="0">
              <a:buNone/>
            </a:pPr>
            <a:r>
              <a:rPr lang="nl-NL" dirty="0" smtClean="0"/>
              <a:t>Intraveneus </a:t>
            </a:r>
            <a:r>
              <a:rPr lang="nl-NL" dirty="0" smtClean="0"/>
              <a:t>                                        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992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8050562" y="2849662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nl-NL" dirty="0"/>
          </a:p>
        </p:txBody>
      </p:sp>
      <p:pic>
        <p:nvPicPr>
          <p:cNvPr id="5" name="Picture 2" descr="Afbeeldingsresultaat voor insuline injecte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621" y="887506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Afbeeldingsresultaat voor insuline injectere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426" y="2892162"/>
            <a:ext cx="4321267" cy="2679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0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Algemene regels bij het toedienen van medicijnen</a:t>
            </a:r>
          </a:p>
          <a:p>
            <a:r>
              <a:rPr lang="nl-NL" dirty="0" smtClean="0"/>
              <a:t>Werkwijze klaarmaken en juiste materialen</a:t>
            </a:r>
          </a:p>
          <a:p>
            <a:r>
              <a:rPr lang="nl-NL" dirty="0" smtClean="0"/>
              <a:t>Regel van vijf</a:t>
            </a:r>
          </a:p>
          <a:p>
            <a:r>
              <a:rPr lang="nl-NL" dirty="0" smtClean="0"/>
              <a:t>Roulatiesysteem</a:t>
            </a:r>
          </a:p>
          <a:p>
            <a:r>
              <a:rPr lang="nl-NL" dirty="0" smtClean="0"/>
              <a:t>Werken met protocollen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1528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roulatie</a:t>
            </a:r>
            <a:br>
              <a:rPr lang="nl-NL" dirty="0" smtClean="0"/>
            </a:br>
            <a:r>
              <a:rPr lang="nl-NL" dirty="0" smtClean="0"/>
              <a:t>systeem</a:t>
            </a:r>
            <a:br>
              <a:rPr lang="nl-NL" dirty="0" smtClean="0"/>
            </a:br>
            <a:r>
              <a:rPr lang="nl-NL" dirty="0" smtClean="0"/>
              <a:t>injecteren</a:t>
            </a:r>
            <a:endParaRPr lang="nl-NL" dirty="0"/>
          </a:p>
        </p:txBody>
      </p:sp>
      <p:pic>
        <p:nvPicPr>
          <p:cNvPr id="1026" name="Picture 2" descr="https://www.bd.com/assets/images/bd-legacy/diabetes/Rotating-Injection-Sites-1_N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444" y="1724297"/>
            <a:ext cx="7837716" cy="305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32</TotalTime>
  <Words>73</Words>
  <Application>Microsoft Office PowerPoint</Application>
  <PresentationFormat>Breedbeeld</PresentationFormat>
  <Paragraphs>30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 2</vt:lpstr>
      <vt:lpstr>Frame</vt:lpstr>
      <vt:lpstr>Verpleegtechnische Handelingen</vt:lpstr>
      <vt:lpstr>PowerPoint-presentatie</vt:lpstr>
      <vt:lpstr>Wat weet je al van Diabetes?</vt:lpstr>
      <vt:lpstr>Insuline injecteren en bloedsuiker controle</vt:lpstr>
      <vt:lpstr>Hypo en Hyper</vt:lpstr>
      <vt:lpstr>Injecteren= parenteraal toedienen van medicatie</vt:lpstr>
      <vt:lpstr>PowerPoint-presentatie</vt:lpstr>
      <vt:lpstr>PowerPoint-presentatie</vt:lpstr>
      <vt:lpstr>Voorbeeld roulatie systeem injecteren</vt:lpstr>
      <vt:lpstr>Goed en fout bij subcutane technieken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Verpleegtechnische Handelingen</dc:title>
  <dc:creator>Rina Niemeijer</dc:creator>
  <cp:lastModifiedBy>Rina Niemeijer</cp:lastModifiedBy>
  <cp:revision>4</cp:revision>
  <dcterms:created xsi:type="dcterms:W3CDTF">2018-09-06T07:27:19Z</dcterms:created>
  <dcterms:modified xsi:type="dcterms:W3CDTF">2018-09-06T10:00:42Z</dcterms:modified>
</cp:coreProperties>
</file>